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chemeClr val="tx1"/>
            </a:gs>
            <a:gs pos="45000">
              <a:schemeClr val="tx1"/>
            </a:gs>
            <a:gs pos="0">
              <a:schemeClr val="accent1">
                <a:lumMod val="45000"/>
                <a:lumOff val="55000"/>
              </a:schemeClr>
            </a:gs>
            <a:gs pos="22000">
              <a:schemeClr val="bg2">
                <a:lumMod val="40000"/>
                <a:lumOff val="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4EAAE-2D6D-3E3F-E6FF-FA7B0A5B2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6454" y="1705075"/>
            <a:ext cx="9108143" cy="2387600"/>
          </a:xfrm>
          <a:effectLst>
            <a:glow rad="63500">
              <a:schemeClr val="accent4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pPr algn="r" rtl="1"/>
            <a:r>
              <a:rPr lang="fa-IR" sz="9700" b="1" dirty="0">
                <a:solidFill>
                  <a:srgbClr val="92D05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cs typeface="B Yekan" panose="00000400000000000000" pitchFamily="2" charset="-78"/>
              </a:rPr>
              <a:t>حمایت</a:t>
            </a:r>
            <a:r>
              <a:rPr lang="fa-IR" sz="9600" dirty="0">
                <a:solidFill>
                  <a:srgbClr val="92D050"/>
                </a:solidFill>
                <a:cs typeface="B Yekan" panose="00000400000000000000" pitchFamily="2" charset="-78"/>
              </a:rPr>
              <a:t> مالی </a:t>
            </a:r>
            <a:br>
              <a:rPr lang="fa-IR" sz="9600" dirty="0"/>
            </a:br>
            <a:r>
              <a:rPr lang="fa-IR" sz="9600" dirty="0"/>
              <a:t>      </a:t>
            </a:r>
            <a:r>
              <a:rPr lang="fa-IR" dirty="0">
                <a:solidFill>
                  <a:schemeClr val="bg2">
                    <a:lumMod val="60000"/>
                    <a:lumOff val="40000"/>
                  </a:schemeClr>
                </a:solidFill>
                <a:cs typeface="B Arshia" panose="00000400000000000000" pitchFamily="2" charset="-78"/>
              </a:rPr>
              <a:t>شبکه آزمایشگاهی فناوری‌های راهبردی  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cs typeface="B Arshia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DD146F-11FE-7487-95F9-BFF0F1C4F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553" y="4429919"/>
            <a:ext cx="8791575" cy="1655762"/>
          </a:xfrm>
          <a:effectLst>
            <a:glow rad="609600">
              <a:schemeClr val="accent2">
                <a:satMod val="175000"/>
                <a:alpha val="26000"/>
              </a:schemeClr>
            </a:glow>
            <a:innerShdw blurRad="63500" dist="698500" dir="16200000">
              <a:prstClr val="black">
                <a:alpha val="50000"/>
              </a:prstClr>
            </a:innerShdw>
            <a:softEdge rad="165100"/>
          </a:effectLst>
          <a:scene3d>
            <a:camera prst="orthographicFront"/>
            <a:lightRig rig="threePt" dir="t"/>
          </a:scene3d>
          <a:sp3d extrusionH="114300">
            <a:bevelT prst="angle"/>
            <a:extrusionClr>
              <a:srgbClr val="FFFF00"/>
            </a:extrusionClr>
          </a:sp3d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convex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cap="none" dirty="0">
                <a:ln w="76200"/>
                <a:solidFill>
                  <a:srgbClr val="002060"/>
                </a:solidFill>
                <a:latin typeface="Baskerville Old Face" panose="02020602080505020303" pitchFamily="18" charset="0"/>
              </a:rPr>
              <a:t>Labsnet.ir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C4222C-AC7C-5B54-9E9B-2468C750CD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44" r="28467" b="48838"/>
          <a:stretch/>
        </p:blipFill>
        <p:spPr>
          <a:xfrm>
            <a:off x="10165977" y="0"/>
            <a:ext cx="1936377" cy="190171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C8F8FC2-7115-9927-8C40-F62B93CEF7A2}"/>
              </a:ext>
            </a:extLst>
          </p:cNvPr>
          <p:cNvSpPr/>
          <p:nvPr/>
        </p:nvSpPr>
        <p:spPr>
          <a:xfrm rot="2305654">
            <a:off x="7334673" y="1285618"/>
            <a:ext cx="3013536" cy="1761966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91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107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Baskerville Old Face</vt:lpstr>
      <vt:lpstr>Tw Cen MT</vt:lpstr>
      <vt:lpstr>Circuit</vt:lpstr>
      <vt:lpstr>حمایت مالی        شبکه آزمایشگاهی فناوری‌های راهبردی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حمایت مالی        شبکه آزمایشگاهی فناوری‌های راهبردی</dc:title>
  <dc:creator>Adibi</dc:creator>
  <cp:lastModifiedBy>Adibi</cp:lastModifiedBy>
  <cp:revision>2</cp:revision>
  <dcterms:created xsi:type="dcterms:W3CDTF">2022-11-01T10:01:13Z</dcterms:created>
  <dcterms:modified xsi:type="dcterms:W3CDTF">2022-11-01T11:48:49Z</dcterms:modified>
</cp:coreProperties>
</file>